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F700B4-DEB3-4A9C-8B9E-BB6173A258B1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32C7C-A3E6-49B9-9BBE-EFFC1A7406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949280"/>
            <a:ext cx="5760640" cy="72008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Пусть в школе не был ты ни разу, кабинет биологии узнаешь сразу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175351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МАОУ «СОШ №111» города Перми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Татьяна\Desktop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5856"/>
            <a:ext cx="3168352" cy="25674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Татьяна\Desktop\IMG_4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2374" y="2341980"/>
            <a:ext cx="3312000" cy="2567243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1027" name="Picture 3" descr="C:\Users\Татьяна\Desktop\IMG_4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473" y="3557672"/>
            <a:ext cx="3384000" cy="23307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8964487" cy="10801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Открою маленький секрет,</a:t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У нас нормативный кабинет</a:t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0"/>
            <a:ext cx="6400800" cy="9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бинет 35\Desktop\IMG_4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19" y="188640"/>
            <a:ext cx="4104000" cy="26642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35\Desktop\IMG_4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271" y="998442"/>
            <a:ext cx="4499919" cy="38884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бинет 35\Desktop\IMG_4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052" y="3212976"/>
            <a:ext cx="4076067" cy="35181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165304"/>
            <a:ext cx="7350711" cy="692696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И в лаборантской комплект имеется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936104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Здесь есть рабочее место учителя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атьяна\Desktop\IMG_4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842" y="875888"/>
            <a:ext cx="4284000" cy="30282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IMG_4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4008" y="2564904"/>
            <a:ext cx="4248472" cy="32403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0"/>
            <a:ext cx="6400800" cy="692696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А это святая святых - лаборантская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Татьяна\Desktop\IMG_4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2" y="476672"/>
            <a:ext cx="3528393" cy="2664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IMG_4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355" y="3606250"/>
            <a:ext cx="3528395" cy="277507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IMG_4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56542" y="484064"/>
            <a:ext cx="3775898" cy="26569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абинет 35\Desktop\IMG_4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56542" y="3606250"/>
            <a:ext cx="3744416" cy="27750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6632"/>
            <a:ext cx="6400800" cy="7920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Мой кабинет – самый лучший на свете,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Но всё – таки главные в нём всегда дети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963"/>
            <a:ext cx="3621395" cy="26912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Татьяна\Desktop\фото класса разных лет\дети разное за год 5 класс\IMG_3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590" y="3843184"/>
            <a:ext cx="3735130" cy="271377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фото класса разных лет\2016 подгот к концерту для мам\IMG_3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914965"/>
            <a:ext cx="3612177" cy="2700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Desktop\фото класса разных лет\IMG_3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3833423"/>
            <a:ext cx="3628620" cy="271377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58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МАОУ «СОШ №111» города Перми</vt:lpstr>
      <vt:lpstr>Открою маленький секрет, У нас нормативный кабинет </vt:lpstr>
      <vt:lpstr>И в лаборантской комплект имеется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№111» города Перми</dc:title>
  <dc:creator>Татьяна</dc:creator>
  <cp:lastModifiedBy>Татьяна</cp:lastModifiedBy>
  <cp:revision>23</cp:revision>
  <dcterms:created xsi:type="dcterms:W3CDTF">2017-01-19T09:58:43Z</dcterms:created>
  <dcterms:modified xsi:type="dcterms:W3CDTF">2017-01-20T07:13:58Z</dcterms:modified>
</cp:coreProperties>
</file>